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N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6DE26-C220-4F54-8BF9-8036842AF451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5AC2E-BB5F-4069-89F1-E4805EE97199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259703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5AC2E-BB5F-4069-89F1-E4805EE97199}" type="slidenum">
              <a:rPr lang="en-NG" smtClean="0"/>
              <a:t>10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823410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D4B3B-7D26-B175-5D1B-A3303B0B30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B5727B-17B0-3518-B9B7-357576A88E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3B8C7-DC7E-B0E9-0521-1FC206B69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51D61-C57B-5A94-FB20-E6F369F38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D3FFA-34E4-5255-16F9-5894A9DA0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655748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9AE0D-546D-7C92-A884-CB70C165D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7D11B7-0393-B23F-A579-4EE5E5E0D3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B9876-421D-7B62-D2E7-047BA35F0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61787-1271-62A5-12A8-7E229A0BA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1D15B-025B-972D-3CD7-AF412A2ED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48103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53EABB-4C76-0079-4599-2131464CB3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F38ED8-FA84-5C56-B65B-8AB48257EC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F7FE5-A058-1834-3754-44D974FE7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4E7D0-61E3-5353-6278-612D5DD41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CF8CDA-8B8A-D39E-3004-60C1E5166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95751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5E3D7-F40A-C0BA-BA8C-474016E57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AC1A0-C215-BF36-2F91-079FDBAF3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69C46-C76E-50DB-127A-2C5500715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7EE8E-46D4-C16F-1BD0-8B9B8302E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F639B-1522-834F-49E2-DDFD85975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775530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75331-433F-EB40-55BB-0D00F3C10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AF0D59-EAB0-3036-81EF-6564320CE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709084-C262-038F-6854-66A5BFBD0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5EF98-9C05-570F-BDFA-A3EADD537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52A84-1348-39B0-551A-259C3014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269142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785AF-16AB-B208-635B-475F3FAEF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715FC-F81B-4AE7-83B9-C74397A90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44837E-5335-343C-8734-8656BFAA53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5C90A-659E-FBF0-D1A1-F6EFAC3E5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938168-4CC9-2F5C-C102-8A785FC89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AF91AD-3004-B09D-694B-19AAA8C0A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190135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122BD-025D-D707-11CB-335B06083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B332E3-D3F5-5B8F-0D77-DC7B3A0D0D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AAFC23-7EF1-CDF1-BEDB-D1BF5022E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401E58-9548-5A37-9A59-5A48DD50D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79CAD-CC3C-C3D3-B546-957FE8DC38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9AC7EC-59E5-D7D5-717A-8D9880B45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925E68-0C4A-F2E7-4CF0-572C890D6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923AD9-3408-B8EF-07A6-5216F0777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35228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3773-CF6D-76FB-AF2F-3CAC80EE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C16076-BAE3-4D26-5B14-1D599DD7E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387075-1913-51A5-08E4-D94E975F4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5146E0-A928-B1C0-C831-E35913A6D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562060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1F5783-90BC-932C-8BA6-D801FAAD6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9EF735-9DB7-8234-9D4A-252022573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39BD3-77FA-A0E5-1C5A-FE111A900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952572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F26FF-B118-DB06-477D-25E6ABE9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B556-12AC-DF7C-2BFF-8B233E7B7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C11719-3CA2-04F2-E910-0DB000D0DB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AFB7A1-C45D-6CBB-02FC-21A9ED961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7DC7F-A535-C9F5-55FD-E4E662920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C7E36C-92F7-D285-DA18-7ACBA7499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135756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44020-25EE-91EB-EC76-1A05465B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32C5C4-04A8-F3AF-5E9D-3A61717620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70CBE9-B03C-DFBB-9F59-E7A7ED2411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C2939-D147-3ED2-F46A-EA412CCD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1E628B-486B-4705-18CC-B83476B9B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9CC2E-2C3A-6332-9EC4-654CCD48C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508396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01A1A9-A3E9-3F99-30DC-4B788212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B4C28-CDFF-7060-21F8-4DF840297A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73D4C-FE1F-77F6-C875-54BBB34A69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828266-1F7E-4E3E-B531-A6077AB366EF}" type="datetimeFigureOut">
              <a:rPr lang="en-NG" smtClean="0"/>
              <a:t>06/06/2025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EC1F5-295E-B78B-1C0C-BAF817011C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C0DBF-A88C-0217-02EF-D0ED3BFF50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A2BFA5-3ABD-4259-816A-21A1A23AC9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799781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E7A3CA-A696-817A-ABF4-209D137E56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193" b="1"/>
          <a:stretch>
            <a:fillRect/>
          </a:stretch>
        </p:blipFill>
        <p:spPr>
          <a:xfrm>
            <a:off x="2106034" y="235226"/>
            <a:ext cx="7979164" cy="42052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07B583-F2B8-B2D3-B8CF-4C0A6D792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67" y="4897234"/>
            <a:ext cx="11589099" cy="172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4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6AF95C-30D5-3AA8-3EC4-559C4FB32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911B6C0-2A19-8419-86D8-39F32461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C78CC5-7698-A868-081B-51B5873D3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006399-8F9F-B799-A725-2B853AF84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365D1-533B-61E9-F4AA-38C5EC675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777F41-9CC7-2EEA-947E-FD80AFD5B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255" y="342977"/>
            <a:ext cx="10731146" cy="49726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D15822-6CE4-06FD-9336-BDDDDD2154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606" y="5526160"/>
            <a:ext cx="11642443" cy="11208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88BE9C-4E09-7D41-017A-F2B59EA350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942744"/>
            <a:ext cx="5459125" cy="417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034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8E399A-714B-D141-6623-63EE08EE7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348310B-EB66-B35D-8EAA-4C893DD69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23B4F2-570D-5B6D-CE5D-AD0FBC925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80CB44-D6BD-340A-932D-3666A1C53E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B60E5E-F2D1-9B93-A71F-51D9AB55D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86EE9C-0E63-6DA6-1133-9D3149EB5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357" y="161811"/>
            <a:ext cx="9457264" cy="44881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067785-BEF2-5A4D-A1AB-713344E94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16" y="5056161"/>
            <a:ext cx="11599147" cy="139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630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91860B-3462-B387-A0F6-7E93DA99F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D78E368-8D37-DCF7-8C7D-6D07FF771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858F92-09B2-6895-19ED-5CA1008D3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9462E9-2622-BC9E-4703-18877607AE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6BFD73-F7F2-4ACC-A169-C534065AD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5DA01C-D12D-0708-A57C-69D8AA183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963" y="558590"/>
            <a:ext cx="9761701" cy="45957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42A13E-2C3C-B2D5-C7BB-740864E92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222" y="5314589"/>
            <a:ext cx="10634505" cy="138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15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97EE72-0017-8F1D-3807-9AA89775D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8735D81-9B82-6FBF-A218-917F8E840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2C9413-0451-52DF-866F-675D3783A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5DEB43-A32C-D91B-ABE0-C336836AD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95085A-181B-52A1-B7A6-924463AF2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7EAEB2-0F15-C199-C1A4-D35C68AE4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803" y="587549"/>
            <a:ext cx="10081141" cy="3984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15D7DB-851F-1AE3-7B1C-6F053E8BC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16" y="4967630"/>
            <a:ext cx="11495314" cy="149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0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9FD757-9DA5-9605-100E-8BA08FA7A2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F68691B-DAEC-471B-09DC-F4BCD39A67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8D9417-9641-CCC5-3B45-7AA35E8D1A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753C5B-FF5F-E463-3CBE-981F1648E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A60CFA-C2D2-740C-BF04-4B3B908CF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DCEEA9-F353-2BA6-44DB-7D1F66343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336" y="390422"/>
            <a:ext cx="10951005" cy="38700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0FECF9-4DA7-8A75-4659-A21E31545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659" y="4973103"/>
            <a:ext cx="11325318" cy="149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500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E12D18-8706-8620-B996-84BECA228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0B2C156-F792-E348-3E6C-36A0B3B63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0A0023-24F3-C9A6-638E-1E6BC4FBF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D1DA46-75FF-4675-7598-6533882A6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A8F250-2639-F1B9-D06E-A70AF3AC0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28A7FA-1EBF-D36D-7185-D22F85E33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650" y="667575"/>
            <a:ext cx="9545934" cy="35059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9944B0-94B1-4454-643C-AB782139A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62" y="4501059"/>
            <a:ext cx="11357987" cy="139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579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DCE5BC-5D0D-F42F-082C-FBF1399A8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EF63CF4-2A4F-F4C1-9F12-0172D47F9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E2BCDC-1F1E-C668-B279-121C8FCBF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B603CA-4F06-0928-AE39-F20885C05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015CB3-EFBC-A47D-0496-A5F47E5B63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549B00-AF13-30E9-B8BA-39FF01943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004" y="340903"/>
            <a:ext cx="8983226" cy="40700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CFAB05-A558-14B5-E04A-44ADFA6ED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030" y="4751407"/>
            <a:ext cx="11558954" cy="147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009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D2C4CF-28CC-8AA5-0D51-8DC2A2EEA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5E78776-D9B7-9637-3DC4-B6A3E88CF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99A68E-9C8B-99A1-38A0-E733DD639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3C4DDB9-B303-45C8-4B4C-988B4718B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6DF55A-DE59-0842-C0D2-E66DEB643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AB65C8-7EB0-30D1-AC6F-9A8A120ED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866" y="456991"/>
            <a:ext cx="8794863" cy="39539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1F8B89-93B8-FAB1-3168-89D5115FC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70" y="4867495"/>
            <a:ext cx="11475218" cy="146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135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48E3F1-3159-B34D-CD65-E2E95526D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9FC631-B649-B749-F03E-059874356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64A563-61BF-2F93-C7D2-885966486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2727B5-E7DE-747C-58E8-F71847695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CBDA0E-8D48-CB21-4D21-361DC1C14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4B1553-6891-CC7C-DBB0-CC3B8EB6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415" y="272030"/>
            <a:ext cx="10470382" cy="48182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15D7A0-8745-5D5C-D35C-75A1310EB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270" y="5233165"/>
            <a:ext cx="10110318" cy="14815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40B5DE3-0614-CEFD-056D-7A4132B8B8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6119" y="1002579"/>
            <a:ext cx="3908808" cy="382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26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</Words>
  <Application>Microsoft Office PowerPoint</Application>
  <PresentationFormat>Widescreen</PresentationFormat>
  <Paragraphs>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Francis Ogosi</dc:creator>
  <cp:lastModifiedBy>Francis Ogosi</cp:lastModifiedBy>
  <cp:revision>2</cp:revision>
  <dcterms:created xsi:type="dcterms:W3CDTF">2025-06-04T23:46:51Z</dcterms:created>
  <dcterms:modified xsi:type="dcterms:W3CDTF">2025-06-06T10:22:26Z</dcterms:modified>
</cp:coreProperties>
</file>

<file path=docProps/thumbnail.jpeg>
</file>